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gu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34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18924"/>
            <a:ext cx="732091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Power of Data Science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1995726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science unlocks insights from vast datasets. It transforms raw data into actionable intelligence. The global data science platform market is projected to reach $300 billion by 2030. "Data Scientist" consistently ranks as a top job.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45" y="4051697"/>
            <a:ext cx="5370790" cy="302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9015" y="661035"/>
            <a:ext cx="7981831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Rise of Data-Driven Decisions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499015" y="1586389"/>
            <a:ext cx="9289971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generate 2.5 quintillion bytes of data daily. Advancements in computing power fuel this growth. Open-source tools like Python and R democratize access. Businesses demand predictive capabilities and automation.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4499015" y="2868097"/>
            <a:ext cx="486727" cy="48672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98134" y="2931200"/>
            <a:ext cx="28848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5202079" y="2942392"/>
            <a:ext cx="240411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Explosion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02079" y="3372564"/>
            <a:ext cx="858690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Massive daily data creation drives demand.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499015" y="4151352"/>
            <a:ext cx="486727" cy="48672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598134" y="4214455"/>
            <a:ext cx="28848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202079" y="4225647"/>
            <a:ext cx="249793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Computational Power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202079" y="4655820"/>
            <a:ext cx="858690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computing enables complex analysis.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499015" y="5434608"/>
            <a:ext cx="486727" cy="48672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598134" y="5497711"/>
            <a:ext cx="28848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5202079" y="5508903"/>
            <a:ext cx="240411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Open-Source Tools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5202079" y="5939076"/>
            <a:ext cx="858690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Accessibility of Python and R is key.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4499015" y="6717863"/>
            <a:ext cx="486727" cy="48672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598134" y="6780967"/>
            <a:ext cx="28848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5202079" y="6792158"/>
            <a:ext cx="240411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Demand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5202079" y="7222331"/>
            <a:ext cx="858690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Predictive analytics powers innovation.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082" y="1054298"/>
            <a:ext cx="7447836" cy="1346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Science: A Multidisciplinary Field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8082" y="3006209"/>
            <a:ext cx="1418511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Statistics &amp; Mathematics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48082" y="4594860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Rigorous analysis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48082" y="5454968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Statistical modeling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48082" y="6315075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Regression analysis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865477" y="3006209"/>
            <a:ext cx="141851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Computer Science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865477" y="3921681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Programming skills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865477" y="4781788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design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2865477" y="5641896"/>
            <a:ext cx="1418511" cy="116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Python, SQL expertise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2872" y="3006209"/>
            <a:ext cx="141851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Domain Expertise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4882872" y="3921681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Business context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82872" y="4781788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Problem framing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82872" y="5641896"/>
            <a:ext cx="1418511" cy="116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Industry knowledge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900267" y="3006209"/>
            <a:ext cx="141851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6900267" y="3921681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Predictive models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6900267" y="4781788"/>
            <a:ext cx="1418511" cy="116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Pattern recognition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00267" y="6029563"/>
            <a:ext cx="1418511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Neural networks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171" y="653534"/>
            <a:ext cx="5994202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Data Science Workflow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71" y="1517690"/>
            <a:ext cx="1010126" cy="12120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0227" y="1719620"/>
            <a:ext cx="224468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Framing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30227" y="2121337"/>
            <a:ext cx="62684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clear objectives and KPIs.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1" y="2729746"/>
            <a:ext cx="1010126" cy="12120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0227" y="2931676"/>
            <a:ext cx="296037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 &amp; Cleaning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30227" y="3333393"/>
            <a:ext cx="62684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Often 80% of project time is spent here.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171" y="3941802"/>
            <a:ext cx="1010126" cy="12120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0227" y="4143732"/>
            <a:ext cx="281428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30227" y="4545449"/>
            <a:ext cx="62684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Visualize data and discover patterns.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171" y="5153858"/>
            <a:ext cx="1010126" cy="12120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0227" y="5355788"/>
            <a:ext cx="30670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Building &amp; Validation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530227" y="5757505"/>
            <a:ext cx="62684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 algorithms and tune hyperparameters.</a:t>
            </a:r>
            <a:endParaRPr lang="en-US" sz="15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171" y="6365915"/>
            <a:ext cx="1010126" cy="121205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30227" y="6567845"/>
            <a:ext cx="284999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Deployment &amp; Monitoring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530227" y="6969562"/>
            <a:ext cx="62684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and manage models in operations.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004" y="1475184"/>
            <a:ext cx="7252692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Essential Tools and Technologies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4" y="2346484"/>
            <a:ext cx="509111" cy="509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5671" y="2467332"/>
            <a:ext cx="1586627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555671" y="3155275"/>
            <a:ext cx="1586627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(Pandas, Scikit-learn), R, SQL are fundamental.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53" y="2346484"/>
            <a:ext cx="509111" cy="5091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0520" y="2467332"/>
            <a:ext cx="1586627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Platforms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160520" y="3155275"/>
            <a:ext cx="1586627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SageMaker, Azure ML, Google AI Platform enable scalability.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703" y="2346484"/>
            <a:ext cx="509111" cy="5091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65369" y="2467332"/>
            <a:ext cx="1586627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Big Data Frameworks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765369" y="3155275"/>
            <a:ext cx="1586627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Apache Spark and Hadoop process large datasets.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4" y="4967883"/>
            <a:ext cx="509111" cy="5091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55671" y="5088731"/>
            <a:ext cx="1586627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Tools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555671" y="5776674"/>
            <a:ext cx="1586627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Tableau, Power BI, Matplotlib create impactful visuals.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414" y="689134"/>
            <a:ext cx="7389971" cy="1322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and Future Trends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631186" y="2368987"/>
            <a:ext cx="30480" cy="5173147"/>
          </a:xfrm>
          <a:prstGeom prst="roundRect">
            <a:avLst>
              <a:gd name="adj" fmla="val 328056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868537" y="2621518"/>
            <a:ext cx="714137" cy="30480"/>
          </a:xfrm>
          <a:prstGeom prst="roundRect">
            <a:avLst>
              <a:gd name="adj" fmla="val 328056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63355" y="2368987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2416" y="2438400"/>
            <a:ext cx="31742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21573" y="2450783"/>
            <a:ext cx="351234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Quality &amp; Governance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21573" y="2924175"/>
            <a:ext cx="593181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"Garbage in, garbage out" is a critical concern.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68537" y="4033838"/>
            <a:ext cx="714137" cy="30480"/>
          </a:xfrm>
          <a:prstGeom prst="roundRect">
            <a:avLst>
              <a:gd name="adj" fmla="val 328056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363355" y="3781306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2416" y="3850719"/>
            <a:ext cx="31742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21573" y="3863102"/>
            <a:ext cx="283773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Interpretability &amp; Bias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21573" y="4336494"/>
            <a:ext cx="593181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fairness and explainable AI (XAI) is vital.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68537" y="5446157"/>
            <a:ext cx="714137" cy="30480"/>
          </a:xfrm>
          <a:prstGeom prst="roundRect">
            <a:avLst>
              <a:gd name="adj" fmla="val 328056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3355" y="5193625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2416" y="5263039"/>
            <a:ext cx="31742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21573" y="5275421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Ethical AI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21573" y="5748814"/>
            <a:ext cx="593181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privacy (GDPR, CCPA) and responsible use are key.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868537" y="6858476"/>
            <a:ext cx="714137" cy="30480"/>
          </a:xfrm>
          <a:prstGeom prst="roundRect">
            <a:avLst>
              <a:gd name="adj" fmla="val 328056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6363355" y="6605945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72416" y="6675358"/>
            <a:ext cx="317421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821573" y="6687741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MLOps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821573" y="7161133"/>
            <a:ext cx="593181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Streamlining model deployment and lifecycle management.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637937"/>
            <a:ext cx="751998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The Data-Driven Imperative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12006" y="2110978"/>
            <a:ext cx="208717" cy="1252776"/>
          </a:xfrm>
          <a:prstGeom prst="roundRect">
            <a:avLst>
              <a:gd name="adj" fmla="val 42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29439" y="2319695"/>
            <a:ext cx="269259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Competitive Advantage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229439" y="2734985"/>
            <a:ext cx="710255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science is critical for market leadership.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5141" y="3520321"/>
            <a:ext cx="208717" cy="1252776"/>
          </a:xfrm>
          <a:prstGeom prst="roundRect">
            <a:avLst>
              <a:gd name="adj" fmla="val 42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42574" y="3729038"/>
            <a:ext cx="259234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Innovation &amp; Efficiency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542574" y="4144327"/>
            <a:ext cx="678942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drives new opportunities and streamlined operations.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438394" y="4929664"/>
            <a:ext cx="208717" cy="1252776"/>
          </a:xfrm>
          <a:prstGeom prst="roundRect">
            <a:avLst>
              <a:gd name="adj" fmla="val 42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55827" y="5138380"/>
            <a:ext cx="235577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Learning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855827" y="5553670"/>
            <a:ext cx="64761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Adaptation and ongoing education are essential.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751528" y="6339007"/>
            <a:ext cx="208717" cy="1252776"/>
          </a:xfrm>
          <a:prstGeom prst="roundRect">
            <a:avLst>
              <a:gd name="adj" fmla="val 42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68962" y="6547723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Embrace Culture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168962" y="6963013"/>
            <a:ext cx="616303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Foster a data-driven culture for future success.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9090" y="301020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250293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 you for your time and attention. We are excited about the future of data science.</a:t>
            </a:r>
            <a:endParaRPr lang="en-US" sz="19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409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Prompt Medium</vt:lpstr>
      <vt:lpstr>Arial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Thakor Prakash</cp:lastModifiedBy>
  <cp:revision>2</cp:revision>
  <dcterms:created xsi:type="dcterms:W3CDTF">2025-06-13T19:00:15Z</dcterms:created>
  <dcterms:modified xsi:type="dcterms:W3CDTF">2025-06-13T19:33:13Z</dcterms:modified>
</cp:coreProperties>
</file>